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9" r:id="rId2"/>
    <p:sldId id="258" r:id="rId3"/>
    <p:sldId id="260" r:id="rId4"/>
    <p:sldId id="261" r:id="rId5"/>
    <p:sldId id="262" r:id="rId6"/>
    <p:sldId id="263" r:id="rId7"/>
    <p:sldId id="264" r:id="rId8"/>
    <p:sldId id="265" r:id="rId9"/>
    <p:sldId id="266" r:id="rId10"/>
    <p:sldId id="267"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10/24/2017</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dirty="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dirty="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dirty="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10/24/2017</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DE6118-2437-4B30-8E3C-4D2BE6020583}" type="datetimeFigureOut">
              <a:rPr lang="en-US" dirty="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DE6118-2437-4B30-8E3C-4D2BE6020583}" type="datetimeFigureOut">
              <a:rPr lang="en-US" dirty="0"/>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DE6118-2437-4B30-8E3C-4D2BE6020583}" type="datetimeFigureOut">
              <a:rPr lang="en-US" dirty="0"/>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10/24/2017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10/24/2017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10/24/2017</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Fahrenheit 451</a:t>
            </a:r>
          </a:p>
        </p:txBody>
      </p:sp>
      <p:sp>
        <p:nvSpPr>
          <p:cNvPr id="3" name="Subtitle 2"/>
          <p:cNvSpPr>
            <a:spLocks noGrp="1"/>
          </p:cNvSpPr>
          <p:nvPr>
            <p:ph type="subTitle" idx="1"/>
          </p:nvPr>
        </p:nvSpPr>
        <p:spPr/>
        <p:txBody>
          <a:bodyPr vert="horz" lIns="91440" tIns="45720" rIns="91440" bIns="45720" rtlCol="0" anchor="t">
            <a:normAutofit/>
          </a:bodyPr>
          <a:lstStyle/>
          <a:p>
            <a:r>
              <a:rPr lang="en-US"/>
              <a:t>By Ray Bradbury</a:t>
            </a:r>
          </a:p>
        </p:txBody>
      </p:sp>
    </p:spTree>
    <p:extLst>
      <p:ext uri="{BB962C8B-B14F-4D97-AF65-F5344CB8AC3E}">
        <p14:creationId xmlns:p14="http://schemas.microsoft.com/office/powerpoint/2010/main" val="1530556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lant Cell Lab - Onion and Elode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89" y="476681"/>
            <a:ext cx="10596402" cy="6021099"/>
          </a:xfrm>
          <a:prstGeom prst="rect">
            <a:avLst/>
          </a:prstGeom>
        </p:spPr>
      </p:pic>
      <p:sp>
        <p:nvSpPr>
          <p:cNvPr id="7" name="TextBox 6"/>
          <p:cNvSpPr txBox="1"/>
          <p:nvPr/>
        </p:nvSpPr>
        <p:spPr>
          <a:xfrm>
            <a:off x="1416681" y="1958140"/>
            <a:ext cx="3972737" cy="2831544"/>
          </a:xfrm>
          <a:prstGeom prst="rect">
            <a:avLst/>
          </a:prstGeom>
          <a:noFill/>
        </p:spPr>
        <p:txBody>
          <a:bodyPr wrap="square" rtlCol="0">
            <a:spAutoFit/>
          </a:bodyPr>
          <a:lstStyle/>
          <a:p>
            <a:r>
              <a:rPr lang="en-US" sz="3200" dirty="0" smtClean="0"/>
              <a:t>Fahrenheit 451</a:t>
            </a:r>
          </a:p>
          <a:p>
            <a:pPr marL="285750" indent="-285750">
              <a:buFont typeface="Arial" panose="020B0604020202020204" pitchFamily="34" charset="0"/>
              <a:buChar char="•"/>
            </a:pPr>
            <a:r>
              <a:rPr lang="en-US" sz="3200" dirty="0" smtClean="0"/>
              <a:t>Guy is male</a:t>
            </a:r>
          </a:p>
          <a:p>
            <a:pPr marL="285750" indent="-285750">
              <a:buFont typeface="Arial" panose="020B0604020202020204" pitchFamily="34" charset="0"/>
              <a:buChar char="•"/>
            </a:pPr>
            <a:r>
              <a:rPr lang="en-US" sz="3200" dirty="0" smtClean="0"/>
              <a:t>He is a 30 year old firemen</a:t>
            </a:r>
          </a:p>
          <a:p>
            <a:pPr marL="285750" indent="-285750">
              <a:buFont typeface="Arial" panose="020B0604020202020204" pitchFamily="34" charset="0"/>
              <a:buChar char="•"/>
            </a:pPr>
            <a:r>
              <a:rPr lang="en-US" sz="3200" dirty="0" smtClean="0"/>
              <a:t>He lives on Earth</a:t>
            </a:r>
          </a:p>
          <a:p>
            <a:pPr marL="285750" indent="-285750">
              <a:buFont typeface="Arial" panose="020B0604020202020204" pitchFamily="34" charset="0"/>
              <a:buChar char="•"/>
            </a:pPr>
            <a:endParaRPr lang="en-US" dirty="0"/>
          </a:p>
        </p:txBody>
      </p:sp>
      <p:sp>
        <p:nvSpPr>
          <p:cNvPr id="8" name="TextBox 7"/>
          <p:cNvSpPr txBox="1"/>
          <p:nvPr/>
        </p:nvSpPr>
        <p:spPr>
          <a:xfrm>
            <a:off x="5487899" y="1958140"/>
            <a:ext cx="1841982" cy="3139321"/>
          </a:xfrm>
          <a:prstGeom prst="rect">
            <a:avLst/>
          </a:prstGeom>
          <a:noFill/>
        </p:spPr>
        <p:txBody>
          <a:bodyPr wrap="square" rtlCol="0">
            <a:spAutoFit/>
          </a:bodyPr>
          <a:lstStyle/>
          <a:p>
            <a:r>
              <a:rPr lang="en-US" dirty="0" smtClean="0"/>
              <a:t>Similarities</a:t>
            </a:r>
          </a:p>
          <a:p>
            <a:pPr marL="285750" indent="-285750">
              <a:buFont typeface="Arial" panose="020B0604020202020204" pitchFamily="34" charset="0"/>
              <a:buChar char="•"/>
            </a:pPr>
            <a:r>
              <a:rPr lang="en-US" dirty="0" smtClean="0"/>
              <a:t>They are both from Earth</a:t>
            </a:r>
          </a:p>
          <a:p>
            <a:pPr marL="285750" indent="-285750">
              <a:buFont typeface="Arial" panose="020B0604020202020204" pitchFamily="34" charset="0"/>
              <a:buChar char="•"/>
            </a:pPr>
            <a:r>
              <a:rPr lang="en-US" dirty="0" smtClean="0"/>
              <a:t>They are both extremely smart</a:t>
            </a:r>
          </a:p>
          <a:p>
            <a:pPr marL="285750" indent="-285750">
              <a:buFont typeface="Arial" panose="020B0604020202020204" pitchFamily="34" charset="0"/>
              <a:buChar char="•"/>
            </a:pPr>
            <a:r>
              <a:rPr lang="en-US" dirty="0" smtClean="0"/>
              <a:t>They both are outcasts</a:t>
            </a:r>
          </a:p>
          <a:p>
            <a:pPr marL="285750" indent="-285750">
              <a:buFont typeface="Arial" panose="020B0604020202020204" pitchFamily="34" charset="0"/>
              <a:buChar char="•"/>
            </a:pPr>
            <a:r>
              <a:rPr lang="en-US" dirty="0" smtClean="0"/>
              <a:t>They both don’t have many friends</a:t>
            </a:r>
            <a:endParaRPr lang="en-US" dirty="0"/>
          </a:p>
        </p:txBody>
      </p:sp>
      <p:sp>
        <p:nvSpPr>
          <p:cNvPr id="9" name="TextBox 8"/>
          <p:cNvSpPr txBox="1"/>
          <p:nvPr/>
        </p:nvSpPr>
        <p:spPr>
          <a:xfrm>
            <a:off x="7716982" y="1915364"/>
            <a:ext cx="3685309" cy="2554545"/>
          </a:xfrm>
          <a:prstGeom prst="rect">
            <a:avLst/>
          </a:prstGeom>
          <a:noFill/>
        </p:spPr>
        <p:txBody>
          <a:bodyPr wrap="square" rtlCol="0">
            <a:spAutoFit/>
          </a:bodyPr>
          <a:lstStyle/>
          <a:p>
            <a:r>
              <a:rPr lang="en-US" sz="3200" dirty="0" smtClean="0"/>
              <a:t>All Summer in a Day</a:t>
            </a:r>
          </a:p>
          <a:p>
            <a:pPr marL="285750" indent="-285750">
              <a:buFont typeface="Arial" panose="020B0604020202020204" pitchFamily="34" charset="0"/>
              <a:buChar char="•"/>
            </a:pPr>
            <a:r>
              <a:rPr lang="en-US" sz="3200" dirty="0" smtClean="0"/>
              <a:t>Margot is female</a:t>
            </a:r>
          </a:p>
          <a:p>
            <a:pPr marL="285750" indent="-285750">
              <a:buFont typeface="Arial" panose="020B0604020202020204" pitchFamily="34" charset="0"/>
              <a:buChar char="•"/>
            </a:pPr>
            <a:r>
              <a:rPr lang="en-US" sz="3200" dirty="0" smtClean="0"/>
              <a:t>She is a 12 year old student</a:t>
            </a:r>
          </a:p>
          <a:p>
            <a:pPr marL="285750" indent="-285750">
              <a:buFont typeface="Arial" panose="020B0604020202020204" pitchFamily="34" charset="0"/>
              <a:buChar char="•"/>
            </a:pPr>
            <a:r>
              <a:rPr lang="en-US" sz="3200" dirty="0" smtClean="0"/>
              <a:t>She lives on Venus</a:t>
            </a:r>
            <a:endParaRPr lang="en-US" sz="3200" dirty="0"/>
          </a:p>
        </p:txBody>
      </p:sp>
    </p:spTree>
    <p:extLst>
      <p:ext uri="{BB962C8B-B14F-4D97-AF65-F5344CB8AC3E}">
        <p14:creationId xmlns:p14="http://schemas.microsoft.com/office/powerpoint/2010/main" val="4045932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Impactful Signpost</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sz="3200" dirty="0" smtClean="0"/>
              <a:t>The most impactful signpost would have to be a contrast and contradiction. Guy is a fireman so his job is to burn books, but later in the story we learn he actually stole a lot of books and defied the law. Guy is doing this because he wants to learn from the books and is very curious. The signpost is impactful because it foreshadows the events near the end of the book.</a:t>
            </a:r>
            <a:endParaRPr lang="en-US" sz="3200" dirty="0"/>
          </a:p>
        </p:txBody>
      </p:sp>
    </p:spTree>
    <p:extLst>
      <p:ext uri="{BB962C8B-B14F-4D97-AF65-F5344CB8AC3E}">
        <p14:creationId xmlns:p14="http://schemas.microsoft.com/office/powerpoint/2010/main" val="2570074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sz="2800" dirty="0" smtClean="0"/>
              <a:t>The most memorable aspect of this novel for me personally would have to be when Montag pulls twenty+ books out of the air vent. I was like “WHAT?!” This novel is important because it’s another book for readers to indulge in. I would recommend this book to people who can read books that aren’t very eventful and are boring because this book is very boring and people who like exciting books would get bored very easily.</a:t>
            </a:r>
            <a:endParaRPr lang="en-US" sz="2800" dirty="0"/>
          </a:p>
        </p:txBody>
      </p:sp>
    </p:spTree>
    <p:extLst>
      <p:ext uri="{BB962C8B-B14F-4D97-AF65-F5344CB8AC3E}">
        <p14:creationId xmlns:p14="http://schemas.microsoft.com/office/powerpoint/2010/main" val="2927113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Summary</a:t>
            </a:r>
          </a:p>
        </p:txBody>
      </p:sp>
      <p:sp>
        <p:nvSpPr>
          <p:cNvPr id="3" name="Content Placeholder 2"/>
          <p:cNvSpPr>
            <a:spLocks noGrp="1"/>
          </p:cNvSpPr>
          <p:nvPr>
            <p:ph idx="1"/>
          </p:nvPr>
        </p:nvSpPr>
        <p:spPr/>
        <p:txBody>
          <a:bodyPr vert="horz" lIns="91440" tIns="45720" rIns="91440" bIns="45720" rtlCol="0" anchor="t">
            <a:normAutofit fontScale="92500"/>
          </a:bodyPr>
          <a:lstStyle/>
          <a:p>
            <a:pPr marL="0" indent="0">
              <a:buNone/>
            </a:pPr>
            <a:r>
              <a:rPr lang="en-US" dirty="0"/>
              <a:t> </a:t>
            </a:r>
            <a:r>
              <a:rPr lang="en-US" dirty="0" smtClean="0"/>
              <a:t> </a:t>
            </a:r>
            <a:r>
              <a:rPr lang="en-US" sz="3200" dirty="0" smtClean="0"/>
              <a:t>Guy </a:t>
            </a:r>
            <a:r>
              <a:rPr lang="en-US" sz="3200" dirty="0"/>
              <a:t>Montag had a normal life. He was a fireman and had a "wonderful" wife. By fireman I mean he starts fires, not puts them out. In this futuristic setting, the government thinks books are not needed so they put firemen to the job of burning them and arresting the owners. Along the way Guy meets a quirky teenager, Clarisse. They form a friendship and it's only when Clarisse mysteriously disappears does Guy's life take a turn.</a:t>
            </a:r>
          </a:p>
        </p:txBody>
      </p:sp>
    </p:spTree>
    <p:extLst>
      <p:ext uri="{BB962C8B-B14F-4D97-AF65-F5344CB8AC3E}">
        <p14:creationId xmlns:p14="http://schemas.microsoft.com/office/powerpoint/2010/main" val="4230476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raphic Organizers - Fundamentals of Stor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527" y="1051212"/>
            <a:ext cx="10709564" cy="4852771"/>
          </a:xfrm>
          <a:prstGeom prst="rect">
            <a:avLst/>
          </a:prstGeom>
        </p:spPr>
      </p:pic>
      <p:sp>
        <p:nvSpPr>
          <p:cNvPr id="3" name="TextBox 2"/>
          <p:cNvSpPr txBox="1"/>
          <p:nvPr/>
        </p:nvSpPr>
        <p:spPr>
          <a:xfrm>
            <a:off x="1316182" y="4918364"/>
            <a:ext cx="3796145" cy="646331"/>
          </a:xfrm>
          <a:prstGeom prst="rect">
            <a:avLst/>
          </a:prstGeom>
          <a:noFill/>
        </p:spPr>
        <p:txBody>
          <a:bodyPr wrap="square" rtlCol="0">
            <a:spAutoFit/>
          </a:bodyPr>
          <a:lstStyle/>
          <a:p>
            <a:r>
              <a:rPr lang="en-US" dirty="0" smtClean="0"/>
              <a:t>We are introduced to Guy and we learn he is a fireman.</a:t>
            </a:r>
            <a:endParaRPr lang="en-US" dirty="0"/>
          </a:p>
        </p:txBody>
      </p:sp>
      <p:sp>
        <p:nvSpPr>
          <p:cNvPr id="4" name="TextBox 3"/>
          <p:cNvSpPr txBox="1"/>
          <p:nvPr/>
        </p:nvSpPr>
        <p:spPr>
          <a:xfrm>
            <a:off x="2244437" y="2974277"/>
            <a:ext cx="3505200" cy="646331"/>
          </a:xfrm>
          <a:prstGeom prst="rect">
            <a:avLst/>
          </a:prstGeom>
          <a:noFill/>
        </p:spPr>
        <p:txBody>
          <a:bodyPr wrap="square" rtlCol="0">
            <a:spAutoFit/>
          </a:bodyPr>
          <a:lstStyle/>
          <a:p>
            <a:r>
              <a:rPr lang="en-US" dirty="0" smtClean="0"/>
              <a:t>Clarisse befriends Guy and Mildred overdoses</a:t>
            </a:r>
            <a:endParaRPr lang="en-US" dirty="0"/>
          </a:p>
        </p:txBody>
      </p:sp>
      <p:sp>
        <p:nvSpPr>
          <p:cNvPr id="5" name="TextBox 4"/>
          <p:cNvSpPr txBox="1"/>
          <p:nvPr/>
        </p:nvSpPr>
        <p:spPr>
          <a:xfrm>
            <a:off x="6511636" y="1051212"/>
            <a:ext cx="3006437" cy="646331"/>
          </a:xfrm>
          <a:prstGeom prst="rect">
            <a:avLst/>
          </a:prstGeom>
          <a:noFill/>
        </p:spPr>
        <p:txBody>
          <a:bodyPr wrap="square" rtlCol="0">
            <a:spAutoFit/>
          </a:bodyPr>
          <a:lstStyle/>
          <a:p>
            <a:r>
              <a:rPr lang="en-US" dirty="0" smtClean="0"/>
              <a:t>Guy reveals he has the books and he is arrested</a:t>
            </a:r>
            <a:endParaRPr lang="en-US" dirty="0"/>
          </a:p>
        </p:txBody>
      </p:sp>
      <p:sp>
        <p:nvSpPr>
          <p:cNvPr id="6" name="TextBox 5"/>
          <p:cNvSpPr txBox="1"/>
          <p:nvPr/>
        </p:nvSpPr>
        <p:spPr>
          <a:xfrm>
            <a:off x="7578437" y="2507673"/>
            <a:ext cx="3377848" cy="369332"/>
          </a:xfrm>
          <a:prstGeom prst="rect">
            <a:avLst/>
          </a:prstGeom>
          <a:noFill/>
        </p:spPr>
        <p:txBody>
          <a:bodyPr wrap="none" rtlCol="0">
            <a:spAutoFit/>
          </a:bodyPr>
          <a:lstStyle/>
          <a:p>
            <a:r>
              <a:rPr lang="en-US" dirty="0" smtClean="0"/>
              <a:t>Guy kills Beatty and is on the run</a:t>
            </a:r>
            <a:endParaRPr lang="en-US" dirty="0"/>
          </a:p>
        </p:txBody>
      </p:sp>
      <p:sp>
        <p:nvSpPr>
          <p:cNvPr id="7" name="TextBox 6"/>
          <p:cNvSpPr txBox="1"/>
          <p:nvPr/>
        </p:nvSpPr>
        <p:spPr>
          <a:xfrm>
            <a:off x="8301038" y="3336635"/>
            <a:ext cx="3406054" cy="923330"/>
          </a:xfrm>
          <a:prstGeom prst="rect">
            <a:avLst/>
          </a:prstGeom>
          <a:noFill/>
        </p:spPr>
        <p:txBody>
          <a:bodyPr wrap="square" rtlCol="0">
            <a:spAutoFit/>
          </a:bodyPr>
          <a:lstStyle/>
          <a:p>
            <a:r>
              <a:rPr lang="en-US" dirty="0" smtClean="0"/>
              <a:t>Guy finds the group of authors and after the city blows up they move to the next one</a:t>
            </a:r>
            <a:endParaRPr lang="en-US" dirty="0"/>
          </a:p>
        </p:txBody>
      </p:sp>
    </p:spTree>
    <p:extLst>
      <p:ext uri="{BB962C8B-B14F-4D97-AF65-F5344CB8AC3E}">
        <p14:creationId xmlns:p14="http://schemas.microsoft.com/office/powerpoint/2010/main" val="326899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and Tone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mtClean="0"/>
              <a:t>  </a:t>
            </a:r>
            <a:r>
              <a:rPr lang="en-US" sz="3200" smtClean="0"/>
              <a:t>Fahrenheit 451 takes place somewhere in America probably, it doesn’t exactly say, and in dystopian futuristic time period. The tone of the story starts off as dull since his life is very boring in the beginning. As the story goes on it gets more exciting because he is on the run and he did something illegal. Then at the end of the book it gets boring again because he is starting his new life.</a:t>
            </a:r>
            <a:endParaRPr lang="en-US" sz="3200" dirty="0"/>
          </a:p>
        </p:txBody>
      </p:sp>
    </p:spTree>
    <p:extLst>
      <p:ext uri="{BB962C8B-B14F-4D97-AF65-F5344CB8AC3E}">
        <p14:creationId xmlns:p14="http://schemas.microsoft.com/office/powerpoint/2010/main" val="652425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Character Traits, Influences, and Point of View</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a:t>
            </a:r>
            <a:r>
              <a:rPr lang="en-US" sz="2800" dirty="0" smtClean="0"/>
              <a:t>Influences: burning books- firemen create fires not put them out, Clarisse- she is different and asks Guy odd questions, Society- it seems very different and unemotional.</a:t>
            </a:r>
          </a:p>
          <a:p>
            <a:pPr marL="0" indent="0">
              <a:buNone/>
            </a:pPr>
            <a:r>
              <a:rPr lang="en-US" sz="2800" dirty="0" smtClean="0"/>
              <a:t>  Clarisse’s traits: humorous- her voice is always full of laughter, fearless- she doesn’t care what the risks are for being herself, independent- she doesn’t think as the government does.</a:t>
            </a:r>
          </a:p>
          <a:p>
            <a:pPr marL="0" indent="0">
              <a:buNone/>
            </a:pPr>
            <a:r>
              <a:rPr lang="en-US" sz="2800" dirty="0"/>
              <a:t> </a:t>
            </a:r>
            <a:r>
              <a:rPr lang="en-US" sz="2800" dirty="0" smtClean="0"/>
              <a:t> The Point of View is 3</a:t>
            </a:r>
            <a:r>
              <a:rPr lang="en-US" sz="2800" baseline="30000" dirty="0" smtClean="0"/>
              <a:t>rd</a:t>
            </a:r>
            <a:r>
              <a:rPr lang="en-US" sz="2800" dirty="0" smtClean="0"/>
              <a:t> person.</a:t>
            </a:r>
            <a:endParaRPr lang="en-US" sz="2800" dirty="0"/>
          </a:p>
        </p:txBody>
      </p:sp>
    </p:spTree>
    <p:extLst>
      <p:ext uri="{BB962C8B-B14F-4D97-AF65-F5344CB8AC3E}">
        <p14:creationId xmlns:p14="http://schemas.microsoft.com/office/powerpoint/2010/main" val="1408299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Conflict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a:t>
            </a:r>
            <a:r>
              <a:rPr lang="en-US" sz="3200" dirty="0" smtClean="0"/>
              <a:t>The main conflict would be Captain Beatty. He talks to Montag in a way like he knows Montag stole books. He is the only one in the way of Montag other than society. In the end he is the one who arrests Montag. On page 59 Beatty says, “At least once in his career, every fireman gets an itch. What do the books </a:t>
            </a:r>
            <a:r>
              <a:rPr lang="en-US" sz="3200" i="1" dirty="0" smtClean="0"/>
              <a:t>say, </a:t>
            </a:r>
            <a:r>
              <a:rPr lang="en-US" sz="3200" dirty="0" smtClean="0"/>
              <a:t>he wonders… I’ve had to read a few in my time…” and on page 111 Beatty says, “You’re under arrest.”</a:t>
            </a:r>
            <a:endParaRPr lang="en-US" sz="3200" dirty="0"/>
          </a:p>
        </p:txBody>
      </p:sp>
    </p:spTree>
    <p:extLst>
      <p:ext uri="{BB962C8B-B14F-4D97-AF65-F5344CB8AC3E}">
        <p14:creationId xmlns:p14="http://schemas.microsoft.com/office/powerpoint/2010/main" val="1001442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#1</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  The first theme is curiosity leads to the truth, never be afraid to pursue it, no matter the cost. On page 69 Montag says, “why doesn’t someone want to talk about it!?”</a:t>
            </a:r>
            <a:endParaRPr lang="en-US" sz="4000" dirty="0"/>
          </a:p>
        </p:txBody>
      </p:sp>
    </p:spTree>
    <p:extLst>
      <p:ext uri="{BB962C8B-B14F-4D97-AF65-F5344CB8AC3E}">
        <p14:creationId xmlns:p14="http://schemas.microsoft.com/office/powerpoint/2010/main" val="2049149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#2</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sz="4000" dirty="0" smtClean="0"/>
              <a:t>The second theme is just because something is expected to go one way it doesn’t mean it can’t go another way. In the book it says, “so many people afraid of firemen, I mean. But you’re just a man after all.”</a:t>
            </a:r>
            <a:endParaRPr lang="en-US" sz="4000" dirty="0"/>
          </a:p>
        </p:txBody>
      </p:sp>
    </p:spTree>
    <p:extLst>
      <p:ext uri="{BB962C8B-B14F-4D97-AF65-F5344CB8AC3E}">
        <p14:creationId xmlns:p14="http://schemas.microsoft.com/office/powerpoint/2010/main" val="557612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#3</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  The third theme is obsession can be a bad thing and have negative affects on the person suffering from it, and those around him/her. In the book it says, “’Will you turn the parlor off?’ he asked. ‘That’s my family.’ ‘Will you turn it off for a sick man?’ ‘I’ll turn it down.’ She went out of the room and did nothing…”</a:t>
            </a:r>
            <a:endParaRPr lang="en-US" sz="3200" dirty="0"/>
          </a:p>
        </p:txBody>
      </p:sp>
    </p:spTree>
    <p:extLst>
      <p:ext uri="{BB962C8B-B14F-4D97-AF65-F5344CB8AC3E}">
        <p14:creationId xmlns:p14="http://schemas.microsoft.com/office/powerpoint/2010/main" val="185606847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87</TotalTime>
  <Words>723</Words>
  <Application>Microsoft Office PowerPoint</Application>
  <PresentationFormat>Widescreen</PresentationFormat>
  <Paragraphs>40</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Franklin Gothic Book</vt:lpstr>
      <vt:lpstr>Crop</vt:lpstr>
      <vt:lpstr>Fahrenheit 451</vt:lpstr>
      <vt:lpstr>Summary</vt:lpstr>
      <vt:lpstr>PowerPoint Presentation</vt:lpstr>
      <vt:lpstr>Setting and Tone</vt:lpstr>
      <vt:lpstr>Main Character Traits, Influences, and Point of View</vt:lpstr>
      <vt:lpstr>Main Conflict</vt:lpstr>
      <vt:lpstr>Theme #1</vt:lpstr>
      <vt:lpstr>Theme #2</vt:lpstr>
      <vt:lpstr>Theme #3</vt:lpstr>
      <vt:lpstr>PowerPoint Presentation</vt:lpstr>
      <vt:lpstr>Most Impactful Signpost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Fahrenheit 451</dc:title>
  <dc:creator>Fiess,Emma</dc:creator>
  <cp:lastModifiedBy>Fiess,Emma</cp:lastModifiedBy>
  <cp:revision>12</cp:revision>
  <dcterms:modified xsi:type="dcterms:W3CDTF">2017-10-24T12:13:40Z</dcterms:modified>
</cp:coreProperties>
</file>